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notesMasterIdLst>
    <p:notesMasterId r:id="rId12"/>
  </p:notesMasterIdLst>
  <p:sldIdLst>
    <p:sldId id="256" r:id="rId2"/>
    <p:sldId id="259" r:id="rId3"/>
    <p:sldId id="257" r:id="rId4"/>
    <p:sldId id="260" r:id="rId5"/>
    <p:sldId id="261" r:id="rId6"/>
    <p:sldId id="262" r:id="rId7"/>
    <p:sldId id="263" r:id="rId8"/>
    <p:sldId id="264" r:id="rId9"/>
    <p:sldId id="265" r:id="rId10"/>
    <p:sldId id="266" r:id="rId11"/>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srgbClr val="FF0000"/>
    </p:penClr>
  </p:showPr>
  <p:clrMru>
    <a:srgbClr val="FF0000"/>
    <a:srgbClr val="FFFF00"/>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de-DE"/>
          </a:p>
        </p:txBody>
      </p:sp>
      <p:sp>
        <p:nvSpPr>
          <p:cNvPr id="829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de-DE"/>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29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829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de-DE"/>
          </a:p>
        </p:txBody>
      </p:sp>
      <p:sp>
        <p:nvSpPr>
          <p:cNvPr id="829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023CEB27-3713-4C23-A874-3A40B6DBBE69}"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B935AEB3-518F-42FE-8F30-A6DEA285CBBD}" type="slidenum">
              <a:rPr lang="de-DE"/>
              <a:pPr/>
              <a:t>1</a:t>
            </a:fld>
            <a:endParaRPr lang="de-DE"/>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009D543D-DC2B-407C-93CF-D3520B44A229}" type="slidenum">
              <a:rPr lang="de-DE"/>
              <a:pPr/>
              <a:t>10</a:t>
            </a:fld>
            <a:endParaRPr lang="de-DE"/>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6D50F5A8-4476-424C-A176-E304141CA65C}" type="slidenum">
              <a:rPr lang="de-DE"/>
              <a:pPr/>
              <a:t>2</a:t>
            </a:fld>
            <a:endParaRPr lang="de-DE"/>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7ACA8039-3FBD-491B-B32C-F88EAC1266A6}" type="slidenum">
              <a:rPr lang="de-DE"/>
              <a:pPr/>
              <a:t>3</a:t>
            </a:fld>
            <a:endParaRPr lang="de-DE"/>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1B9F53D-980E-4561-AB67-B9795DAF923B}" type="slidenum">
              <a:rPr lang="de-DE"/>
              <a:pPr/>
              <a:t>4</a:t>
            </a:fld>
            <a:endParaRPr lang="de-DE"/>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917D0DCB-E548-4D96-9C4E-D3C0EDD530EA}" type="slidenum">
              <a:rPr lang="de-DE"/>
              <a:pPr/>
              <a:t>5</a:t>
            </a:fld>
            <a:endParaRPr lang="de-DE"/>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E71F0DDF-EDDF-4D3B-8248-6F4005942F2A}" type="slidenum">
              <a:rPr lang="de-DE"/>
              <a:pPr/>
              <a:t>6</a:t>
            </a:fld>
            <a:endParaRPr lang="de-DE"/>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E7E63D1C-4E88-4D06-940A-39F00408B68E}" type="slidenum">
              <a:rPr lang="de-DE"/>
              <a:pPr/>
              <a:t>7</a:t>
            </a:fld>
            <a:endParaRPr lang="de-DE"/>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68641AEC-EF3F-4F5F-AEF7-B9B52C83F2D1}" type="slidenum">
              <a:rPr lang="de-DE"/>
              <a:pPr/>
              <a:t>8</a:t>
            </a:fld>
            <a:endParaRPr lang="de-DE"/>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AA4B9B06-53BA-4096-80EE-40DB3B68F005}" type="slidenum">
              <a:rPr lang="de-DE"/>
              <a:pPr/>
              <a:t>9</a:t>
            </a:fld>
            <a:endParaRPr lang="de-DE"/>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de-DE" sz="2400">
              <a:latin typeface="Times New Roman" pitchFamily="18" charset="0"/>
            </a:endParaRPr>
          </a:p>
        </p:txBody>
      </p:sp>
      <p:sp>
        <p:nvSpPr>
          <p:cNvPr id="71682" name="Rectangle 2"/>
          <p:cNvSpPr>
            <a:spLocks noGrp="1" noChangeArrowheads="1"/>
          </p:cNvSpPr>
          <p:nvPr>
            <p:ph type="ctrTitle"/>
          </p:nvPr>
        </p:nvSpPr>
        <p:spPr>
          <a:xfrm>
            <a:off x="685800" y="990600"/>
            <a:ext cx="7772400" cy="1371600"/>
          </a:xfrm>
        </p:spPr>
        <p:txBody>
          <a:bodyPr/>
          <a:lstStyle>
            <a:lvl1pPr>
              <a:defRPr sz="4000"/>
            </a:lvl1pPr>
          </a:lstStyle>
          <a:p>
            <a:r>
              <a:rPr lang="de-DE"/>
              <a:t>Titelmasterformat durch Klicken bearbeiten</a:t>
            </a:r>
          </a:p>
        </p:txBody>
      </p:sp>
      <p:sp>
        <p:nvSpPr>
          <p:cNvPr id="7168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de-DE"/>
              <a:t>Formatvorlage des Untertitelmasters durch Klicken bearbeiten</a:t>
            </a:r>
          </a:p>
        </p:txBody>
      </p:sp>
      <p:sp>
        <p:nvSpPr>
          <p:cNvPr id="5" name="Rectangle 4"/>
          <p:cNvSpPr>
            <a:spLocks noGrp="1" noChangeArrowheads="1"/>
          </p:cNvSpPr>
          <p:nvPr>
            <p:ph type="dt" sz="half" idx="10"/>
          </p:nvPr>
        </p:nvSpPr>
        <p:spPr>
          <a:xfrm>
            <a:off x="685800" y="6248400"/>
            <a:ext cx="1905000" cy="457200"/>
          </a:xfrm>
        </p:spPr>
        <p:txBody>
          <a:bodyPr/>
          <a:lstStyle>
            <a:lvl1pPr>
              <a:defRPr smtClean="0"/>
            </a:lvl1pPr>
          </a:lstStyle>
          <a:p>
            <a:pPr>
              <a:defRPr/>
            </a:pPr>
            <a:endParaRPr lang="de-DE"/>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de-DE"/>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37447966-9C60-4790-9341-B70FE6158C46}" type="slidenum">
              <a:rPr lang="de-DE"/>
              <a:pPr>
                <a:defRPr/>
              </a:pPr>
              <a:t>‹Nr.›</a:t>
            </a:fld>
            <a:endParaRPr lang="de-DE"/>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dt" sz="half" idx="10"/>
          </p:nvPr>
        </p:nvSpPr>
        <p:spPr>
          <a:ln/>
        </p:spPr>
        <p:txBody>
          <a:bodyPr/>
          <a:lstStyle>
            <a:lvl1pPr>
              <a:defRPr/>
            </a:lvl1pPr>
          </a:lstStyle>
          <a:p>
            <a:pPr>
              <a:defRPr/>
            </a:pPr>
            <a:endParaRPr lang="de-DE"/>
          </a:p>
        </p:txBody>
      </p:sp>
      <p:sp>
        <p:nvSpPr>
          <p:cNvPr id="5" name="Rectangle 7"/>
          <p:cNvSpPr>
            <a:spLocks noGrp="1" noChangeArrowheads="1"/>
          </p:cNvSpPr>
          <p:nvPr>
            <p:ph type="ftr" sz="quarter" idx="11"/>
          </p:nvPr>
        </p:nvSpPr>
        <p:spPr>
          <a:ln/>
        </p:spPr>
        <p:txBody>
          <a:bodyPr/>
          <a:lstStyle>
            <a:lvl1pPr>
              <a:defRPr/>
            </a:lvl1pPr>
          </a:lstStyle>
          <a:p>
            <a:pPr>
              <a:defRPr/>
            </a:pPr>
            <a:endParaRPr lang="de-DE"/>
          </a:p>
        </p:txBody>
      </p:sp>
      <p:sp>
        <p:nvSpPr>
          <p:cNvPr id="6" name="Rectangle 8"/>
          <p:cNvSpPr>
            <a:spLocks noGrp="1" noChangeArrowheads="1"/>
          </p:cNvSpPr>
          <p:nvPr>
            <p:ph type="sldNum" sz="quarter" idx="12"/>
          </p:nvPr>
        </p:nvSpPr>
        <p:spPr>
          <a:ln/>
        </p:spPr>
        <p:txBody>
          <a:bodyPr/>
          <a:lstStyle>
            <a:lvl1pPr>
              <a:defRPr/>
            </a:lvl1pPr>
          </a:lstStyle>
          <a:p>
            <a:pPr>
              <a:defRPr/>
            </a:pPr>
            <a:fld id="{2F82D60E-029F-48C6-BFEA-34C1E213CA53}" type="slidenum">
              <a:rPr lang="de-DE"/>
              <a:pPr>
                <a:defRPr/>
              </a:pPr>
              <a:t>‹Nr.›</a:t>
            </a:fld>
            <a:endParaRPr lang="de-DE"/>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73838" y="304800"/>
            <a:ext cx="2001837" cy="5715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66738" y="304800"/>
            <a:ext cx="5854700" cy="57150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dt" sz="half" idx="10"/>
          </p:nvPr>
        </p:nvSpPr>
        <p:spPr>
          <a:ln/>
        </p:spPr>
        <p:txBody>
          <a:bodyPr/>
          <a:lstStyle>
            <a:lvl1pPr>
              <a:defRPr/>
            </a:lvl1pPr>
          </a:lstStyle>
          <a:p>
            <a:pPr>
              <a:defRPr/>
            </a:pPr>
            <a:endParaRPr lang="de-DE"/>
          </a:p>
        </p:txBody>
      </p:sp>
      <p:sp>
        <p:nvSpPr>
          <p:cNvPr id="5" name="Rectangle 7"/>
          <p:cNvSpPr>
            <a:spLocks noGrp="1" noChangeArrowheads="1"/>
          </p:cNvSpPr>
          <p:nvPr>
            <p:ph type="ftr" sz="quarter" idx="11"/>
          </p:nvPr>
        </p:nvSpPr>
        <p:spPr>
          <a:ln/>
        </p:spPr>
        <p:txBody>
          <a:bodyPr/>
          <a:lstStyle>
            <a:lvl1pPr>
              <a:defRPr/>
            </a:lvl1pPr>
          </a:lstStyle>
          <a:p>
            <a:pPr>
              <a:defRPr/>
            </a:pPr>
            <a:endParaRPr lang="de-DE"/>
          </a:p>
        </p:txBody>
      </p:sp>
      <p:sp>
        <p:nvSpPr>
          <p:cNvPr id="6" name="Rectangle 8"/>
          <p:cNvSpPr>
            <a:spLocks noGrp="1" noChangeArrowheads="1"/>
          </p:cNvSpPr>
          <p:nvPr>
            <p:ph type="sldNum" sz="quarter" idx="12"/>
          </p:nvPr>
        </p:nvSpPr>
        <p:spPr>
          <a:ln/>
        </p:spPr>
        <p:txBody>
          <a:bodyPr/>
          <a:lstStyle>
            <a:lvl1pPr>
              <a:defRPr/>
            </a:lvl1pPr>
          </a:lstStyle>
          <a:p>
            <a:pPr>
              <a:defRPr/>
            </a:pPr>
            <a:fld id="{3E272F41-F50B-4648-94C7-9B262A25DF6B}" type="slidenum">
              <a:rPr lang="de-DE"/>
              <a:pPr>
                <a:defRPr/>
              </a:pPr>
              <a:t>‹Nr.›</a:t>
            </a:fld>
            <a:endParaRPr lang="de-DE"/>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574675" y="304800"/>
            <a:ext cx="8001000" cy="1216025"/>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566738" y="1752600"/>
            <a:ext cx="8001000" cy="4267200"/>
          </a:xfrm>
        </p:spPr>
        <p:txBody>
          <a:bodyPr/>
          <a:lstStyle/>
          <a:p>
            <a:pPr lvl="0"/>
            <a:endParaRPr lang="de-DE"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de-DE"/>
          </a:p>
        </p:txBody>
      </p:sp>
      <p:sp>
        <p:nvSpPr>
          <p:cNvPr id="5" name="Rectangle 7"/>
          <p:cNvSpPr>
            <a:spLocks noGrp="1" noChangeArrowheads="1"/>
          </p:cNvSpPr>
          <p:nvPr>
            <p:ph type="ftr" sz="quarter" idx="11"/>
          </p:nvPr>
        </p:nvSpPr>
        <p:spPr>
          <a:ln/>
        </p:spPr>
        <p:txBody>
          <a:bodyPr/>
          <a:lstStyle>
            <a:lvl1pPr>
              <a:defRPr/>
            </a:lvl1pPr>
          </a:lstStyle>
          <a:p>
            <a:pPr>
              <a:defRPr/>
            </a:pPr>
            <a:endParaRPr lang="de-DE"/>
          </a:p>
        </p:txBody>
      </p:sp>
      <p:sp>
        <p:nvSpPr>
          <p:cNvPr id="6" name="Rectangle 8"/>
          <p:cNvSpPr>
            <a:spLocks noGrp="1" noChangeArrowheads="1"/>
          </p:cNvSpPr>
          <p:nvPr>
            <p:ph type="sldNum" sz="quarter" idx="12"/>
          </p:nvPr>
        </p:nvSpPr>
        <p:spPr>
          <a:ln/>
        </p:spPr>
        <p:txBody>
          <a:bodyPr/>
          <a:lstStyle>
            <a:lvl1pPr>
              <a:defRPr/>
            </a:lvl1pPr>
          </a:lstStyle>
          <a:p>
            <a:pPr>
              <a:defRPr/>
            </a:pPr>
            <a:fld id="{DDF89BDA-C43C-417F-B0B8-F6B76B6E605D}" type="slidenum">
              <a:rPr lang="de-DE"/>
              <a:pPr>
                <a:defRPr/>
              </a:pPr>
              <a:t>‹Nr.›</a:t>
            </a:fld>
            <a:endParaRPr lang="de-DE"/>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dt" sz="half" idx="10"/>
          </p:nvPr>
        </p:nvSpPr>
        <p:spPr>
          <a:ln/>
        </p:spPr>
        <p:txBody>
          <a:bodyPr/>
          <a:lstStyle>
            <a:lvl1pPr>
              <a:defRPr/>
            </a:lvl1pPr>
          </a:lstStyle>
          <a:p>
            <a:pPr>
              <a:defRPr/>
            </a:pPr>
            <a:endParaRPr lang="de-DE"/>
          </a:p>
        </p:txBody>
      </p:sp>
      <p:sp>
        <p:nvSpPr>
          <p:cNvPr id="5" name="Rectangle 7"/>
          <p:cNvSpPr>
            <a:spLocks noGrp="1" noChangeArrowheads="1"/>
          </p:cNvSpPr>
          <p:nvPr>
            <p:ph type="ftr" sz="quarter" idx="11"/>
          </p:nvPr>
        </p:nvSpPr>
        <p:spPr>
          <a:ln/>
        </p:spPr>
        <p:txBody>
          <a:bodyPr/>
          <a:lstStyle>
            <a:lvl1pPr>
              <a:defRPr/>
            </a:lvl1pPr>
          </a:lstStyle>
          <a:p>
            <a:pPr>
              <a:defRPr/>
            </a:pPr>
            <a:endParaRPr lang="de-DE"/>
          </a:p>
        </p:txBody>
      </p:sp>
      <p:sp>
        <p:nvSpPr>
          <p:cNvPr id="6" name="Rectangle 8"/>
          <p:cNvSpPr>
            <a:spLocks noGrp="1" noChangeArrowheads="1"/>
          </p:cNvSpPr>
          <p:nvPr>
            <p:ph type="sldNum" sz="quarter" idx="12"/>
          </p:nvPr>
        </p:nvSpPr>
        <p:spPr>
          <a:ln/>
        </p:spPr>
        <p:txBody>
          <a:bodyPr/>
          <a:lstStyle>
            <a:lvl1pPr>
              <a:defRPr/>
            </a:lvl1pPr>
          </a:lstStyle>
          <a:p>
            <a:pPr>
              <a:defRPr/>
            </a:pPr>
            <a:fld id="{FE3A79CF-30F7-4BAC-AE3B-ADD9F9D613BD}" type="slidenum">
              <a:rPr lang="de-DE"/>
              <a:pPr>
                <a:defRPr/>
              </a:pPr>
              <a:t>‹Nr.›</a:t>
            </a:fld>
            <a:endParaRPr lang="de-DE"/>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6"/>
          <p:cNvSpPr>
            <a:spLocks noGrp="1" noChangeArrowheads="1"/>
          </p:cNvSpPr>
          <p:nvPr>
            <p:ph type="dt" sz="half" idx="10"/>
          </p:nvPr>
        </p:nvSpPr>
        <p:spPr>
          <a:ln/>
        </p:spPr>
        <p:txBody>
          <a:bodyPr/>
          <a:lstStyle>
            <a:lvl1pPr>
              <a:defRPr/>
            </a:lvl1pPr>
          </a:lstStyle>
          <a:p>
            <a:pPr>
              <a:defRPr/>
            </a:pPr>
            <a:endParaRPr lang="de-DE"/>
          </a:p>
        </p:txBody>
      </p:sp>
      <p:sp>
        <p:nvSpPr>
          <p:cNvPr id="5" name="Rectangle 7"/>
          <p:cNvSpPr>
            <a:spLocks noGrp="1" noChangeArrowheads="1"/>
          </p:cNvSpPr>
          <p:nvPr>
            <p:ph type="ftr" sz="quarter" idx="11"/>
          </p:nvPr>
        </p:nvSpPr>
        <p:spPr>
          <a:ln/>
        </p:spPr>
        <p:txBody>
          <a:bodyPr/>
          <a:lstStyle>
            <a:lvl1pPr>
              <a:defRPr/>
            </a:lvl1pPr>
          </a:lstStyle>
          <a:p>
            <a:pPr>
              <a:defRPr/>
            </a:pPr>
            <a:endParaRPr lang="de-DE"/>
          </a:p>
        </p:txBody>
      </p:sp>
      <p:sp>
        <p:nvSpPr>
          <p:cNvPr id="6" name="Rectangle 8"/>
          <p:cNvSpPr>
            <a:spLocks noGrp="1" noChangeArrowheads="1"/>
          </p:cNvSpPr>
          <p:nvPr>
            <p:ph type="sldNum" sz="quarter" idx="12"/>
          </p:nvPr>
        </p:nvSpPr>
        <p:spPr>
          <a:ln/>
        </p:spPr>
        <p:txBody>
          <a:bodyPr/>
          <a:lstStyle>
            <a:lvl1pPr>
              <a:defRPr/>
            </a:lvl1pPr>
          </a:lstStyle>
          <a:p>
            <a:pPr>
              <a:defRPr/>
            </a:pPr>
            <a:fld id="{C9FCDC66-7096-404E-841F-6110474CA89A}" type="slidenum">
              <a:rPr lang="de-DE"/>
              <a:pPr>
                <a:defRPr/>
              </a:pPr>
              <a:t>‹Nr.›</a:t>
            </a:fld>
            <a:endParaRPr lang="de-DE"/>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6"/>
          <p:cNvSpPr>
            <a:spLocks noGrp="1" noChangeArrowheads="1"/>
          </p:cNvSpPr>
          <p:nvPr>
            <p:ph type="dt" sz="half" idx="10"/>
          </p:nvPr>
        </p:nvSpPr>
        <p:spPr>
          <a:ln/>
        </p:spPr>
        <p:txBody>
          <a:bodyPr/>
          <a:lstStyle>
            <a:lvl1pPr>
              <a:defRPr/>
            </a:lvl1pPr>
          </a:lstStyle>
          <a:p>
            <a:pPr>
              <a:defRPr/>
            </a:pPr>
            <a:endParaRPr lang="de-DE"/>
          </a:p>
        </p:txBody>
      </p:sp>
      <p:sp>
        <p:nvSpPr>
          <p:cNvPr id="6" name="Rectangle 7"/>
          <p:cNvSpPr>
            <a:spLocks noGrp="1" noChangeArrowheads="1"/>
          </p:cNvSpPr>
          <p:nvPr>
            <p:ph type="ftr" sz="quarter" idx="11"/>
          </p:nvPr>
        </p:nvSpPr>
        <p:spPr>
          <a:ln/>
        </p:spPr>
        <p:txBody>
          <a:bodyPr/>
          <a:lstStyle>
            <a:lvl1pPr>
              <a:defRPr/>
            </a:lvl1pPr>
          </a:lstStyle>
          <a:p>
            <a:pPr>
              <a:defRPr/>
            </a:pPr>
            <a:endParaRPr lang="de-DE"/>
          </a:p>
        </p:txBody>
      </p:sp>
      <p:sp>
        <p:nvSpPr>
          <p:cNvPr id="7" name="Rectangle 8"/>
          <p:cNvSpPr>
            <a:spLocks noGrp="1" noChangeArrowheads="1"/>
          </p:cNvSpPr>
          <p:nvPr>
            <p:ph type="sldNum" sz="quarter" idx="12"/>
          </p:nvPr>
        </p:nvSpPr>
        <p:spPr>
          <a:ln/>
        </p:spPr>
        <p:txBody>
          <a:bodyPr/>
          <a:lstStyle>
            <a:lvl1pPr>
              <a:defRPr/>
            </a:lvl1pPr>
          </a:lstStyle>
          <a:p>
            <a:pPr>
              <a:defRPr/>
            </a:pPr>
            <a:fld id="{309A275A-3273-4606-A2A5-DD6B60ECF028}" type="slidenum">
              <a:rPr lang="de-DE"/>
              <a:pPr>
                <a:defRPr/>
              </a:pPr>
              <a:t>‹Nr.›</a:t>
            </a:fld>
            <a:endParaRPr lang="de-DE"/>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6"/>
          <p:cNvSpPr>
            <a:spLocks noGrp="1" noChangeArrowheads="1"/>
          </p:cNvSpPr>
          <p:nvPr>
            <p:ph type="dt" sz="half" idx="10"/>
          </p:nvPr>
        </p:nvSpPr>
        <p:spPr>
          <a:ln/>
        </p:spPr>
        <p:txBody>
          <a:bodyPr/>
          <a:lstStyle>
            <a:lvl1pPr>
              <a:defRPr/>
            </a:lvl1pPr>
          </a:lstStyle>
          <a:p>
            <a:pPr>
              <a:defRPr/>
            </a:pPr>
            <a:endParaRPr lang="de-DE"/>
          </a:p>
        </p:txBody>
      </p:sp>
      <p:sp>
        <p:nvSpPr>
          <p:cNvPr id="8" name="Rectangle 7"/>
          <p:cNvSpPr>
            <a:spLocks noGrp="1" noChangeArrowheads="1"/>
          </p:cNvSpPr>
          <p:nvPr>
            <p:ph type="ftr" sz="quarter" idx="11"/>
          </p:nvPr>
        </p:nvSpPr>
        <p:spPr>
          <a:ln/>
        </p:spPr>
        <p:txBody>
          <a:bodyPr/>
          <a:lstStyle>
            <a:lvl1pPr>
              <a:defRPr/>
            </a:lvl1pPr>
          </a:lstStyle>
          <a:p>
            <a:pPr>
              <a:defRPr/>
            </a:pPr>
            <a:endParaRPr lang="de-DE"/>
          </a:p>
        </p:txBody>
      </p:sp>
      <p:sp>
        <p:nvSpPr>
          <p:cNvPr id="9" name="Rectangle 8"/>
          <p:cNvSpPr>
            <a:spLocks noGrp="1" noChangeArrowheads="1"/>
          </p:cNvSpPr>
          <p:nvPr>
            <p:ph type="sldNum" sz="quarter" idx="12"/>
          </p:nvPr>
        </p:nvSpPr>
        <p:spPr>
          <a:ln/>
        </p:spPr>
        <p:txBody>
          <a:bodyPr/>
          <a:lstStyle>
            <a:lvl1pPr>
              <a:defRPr/>
            </a:lvl1pPr>
          </a:lstStyle>
          <a:p>
            <a:pPr>
              <a:defRPr/>
            </a:pPr>
            <a:fld id="{9872E8A4-D130-401D-A68E-367147E0A937}" type="slidenum">
              <a:rPr lang="de-DE"/>
              <a:pPr>
                <a:defRPr/>
              </a:pPr>
              <a:t>‹Nr.›</a:t>
            </a:fld>
            <a:endParaRPr lang="de-DE"/>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6"/>
          <p:cNvSpPr>
            <a:spLocks noGrp="1" noChangeArrowheads="1"/>
          </p:cNvSpPr>
          <p:nvPr>
            <p:ph type="dt" sz="half" idx="10"/>
          </p:nvPr>
        </p:nvSpPr>
        <p:spPr>
          <a:ln/>
        </p:spPr>
        <p:txBody>
          <a:bodyPr/>
          <a:lstStyle>
            <a:lvl1pPr>
              <a:defRPr/>
            </a:lvl1pPr>
          </a:lstStyle>
          <a:p>
            <a:pPr>
              <a:defRPr/>
            </a:pPr>
            <a:endParaRPr lang="de-DE"/>
          </a:p>
        </p:txBody>
      </p:sp>
      <p:sp>
        <p:nvSpPr>
          <p:cNvPr id="4" name="Rectangle 7"/>
          <p:cNvSpPr>
            <a:spLocks noGrp="1" noChangeArrowheads="1"/>
          </p:cNvSpPr>
          <p:nvPr>
            <p:ph type="ftr" sz="quarter" idx="11"/>
          </p:nvPr>
        </p:nvSpPr>
        <p:spPr>
          <a:ln/>
        </p:spPr>
        <p:txBody>
          <a:bodyPr/>
          <a:lstStyle>
            <a:lvl1pPr>
              <a:defRPr/>
            </a:lvl1pPr>
          </a:lstStyle>
          <a:p>
            <a:pPr>
              <a:defRPr/>
            </a:pPr>
            <a:endParaRPr lang="de-DE"/>
          </a:p>
        </p:txBody>
      </p:sp>
      <p:sp>
        <p:nvSpPr>
          <p:cNvPr id="5" name="Rectangle 8"/>
          <p:cNvSpPr>
            <a:spLocks noGrp="1" noChangeArrowheads="1"/>
          </p:cNvSpPr>
          <p:nvPr>
            <p:ph type="sldNum" sz="quarter" idx="12"/>
          </p:nvPr>
        </p:nvSpPr>
        <p:spPr>
          <a:ln/>
        </p:spPr>
        <p:txBody>
          <a:bodyPr/>
          <a:lstStyle>
            <a:lvl1pPr>
              <a:defRPr/>
            </a:lvl1pPr>
          </a:lstStyle>
          <a:p>
            <a:pPr>
              <a:defRPr/>
            </a:pPr>
            <a:fld id="{BDC8AFEB-6105-4C43-BB53-B3C4B594279A}" type="slidenum">
              <a:rPr lang="de-DE"/>
              <a:pPr>
                <a:defRPr/>
              </a:pPr>
              <a:t>‹Nr.›</a:t>
            </a:fld>
            <a:endParaRPr lang="de-DE"/>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de-DE"/>
          </a:p>
        </p:txBody>
      </p:sp>
      <p:sp>
        <p:nvSpPr>
          <p:cNvPr id="3" name="Rectangle 7"/>
          <p:cNvSpPr>
            <a:spLocks noGrp="1" noChangeArrowheads="1"/>
          </p:cNvSpPr>
          <p:nvPr>
            <p:ph type="ftr" sz="quarter" idx="11"/>
          </p:nvPr>
        </p:nvSpPr>
        <p:spPr>
          <a:ln/>
        </p:spPr>
        <p:txBody>
          <a:bodyPr/>
          <a:lstStyle>
            <a:lvl1pPr>
              <a:defRPr/>
            </a:lvl1pPr>
          </a:lstStyle>
          <a:p>
            <a:pPr>
              <a:defRPr/>
            </a:pPr>
            <a:endParaRPr lang="de-DE"/>
          </a:p>
        </p:txBody>
      </p:sp>
      <p:sp>
        <p:nvSpPr>
          <p:cNvPr id="4" name="Rectangle 8"/>
          <p:cNvSpPr>
            <a:spLocks noGrp="1" noChangeArrowheads="1"/>
          </p:cNvSpPr>
          <p:nvPr>
            <p:ph type="sldNum" sz="quarter" idx="12"/>
          </p:nvPr>
        </p:nvSpPr>
        <p:spPr>
          <a:ln/>
        </p:spPr>
        <p:txBody>
          <a:bodyPr/>
          <a:lstStyle>
            <a:lvl1pPr>
              <a:defRPr/>
            </a:lvl1pPr>
          </a:lstStyle>
          <a:p>
            <a:pPr>
              <a:defRPr/>
            </a:pPr>
            <a:fld id="{DE3F5FA6-B500-4C36-B726-D40773DC3B52}" type="slidenum">
              <a:rPr lang="de-DE"/>
              <a:pPr>
                <a:defRPr/>
              </a:pPr>
              <a:t>‹Nr.›</a:t>
            </a:fld>
            <a:endParaRPr lang="de-DE"/>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6"/>
          <p:cNvSpPr>
            <a:spLocks noGrp="1" noChangeArrowheads="1"/>
          </p:cNvSpPr>
          <p:nvPr>
            <p:ph type="dt" sz="half" idx="10"/>
          </p:nvPr>
        </p:nvSpPr>
        <p:spPr>
          <a:ln/>
        </p:spPr>
        <p:txBody>
          <a:bodyPr/>
          <a:lstStyle>
            <a:lvl1pPr>
              <a:defRPr/>
            </a:lvl1pPr>
          </a:lstStyle>
          <a:p>
            <a:pPr>
              <a:defRPr/>
            </a:pPr>
            <a:endParaRPr lang="de-DE"/>
          </a:p>
        </p:txBody>
      </p:sp>
      <p:sp>
        <p:nvSpPr>
          <p:cNvPr id="6" name="Rectangle 7"/>
          <p:cNvSpPr>
            <a:spLocks noGrp="1" noChangeArrowheads="1"/>
          </p:cNvSpPr>
          <p:nvPr>
            <p:ph type="ftr" sz="quarter" idx="11"/>
          </p:nvPr>
        </p:nvSpPr>
        <p:spPr>
          <a:ln/>
        </p:spPr>
        <p:txBody>
          <a:bodyPr/>
          <a:lstStyle>
            <a:lvl1pPr>
              <a:defRPr/>
            </a:lvl1pPr>
          </a:lstStyle>
          <a:p>
            <a:pPr>
              <a:defRPr/>
            </a:pPr>
            <a:endParaRPr lang="de-DE"/>
          </a:p>
        </p:txBody>
      </p:sp>
      <p:sp>
        <p:nvSpPr>
          <p:cNvPr id="7" name="Rectangle 8"/>
          <p:cNvSpPr>
            <a:spLocks noGrp="1" noChangeArrowheads="1"/>
          </p:cNvSpPr>
          <p:nvPr>
            <p:ph type="sldNum" sz="quarter" idx="12"/>
          </p:nvPr>
        </p:nvSpPr>
        <p:spPr>
          <a:ln/>
        </p:spPr>
        <p:txBody>
          <a:bodyPr/>
          <a:lstStyle>
            <a:lvl1pPr>
              <a:defRPr/>
            </a:lvl1pPr>
          </a:lstStyle>
          <a:p>
            <a:pPr>
              <a:defRPr/>
            </a:pPr>
            <a:fld id="{AFC8B502-2C1C-4F04-B790-7E0FE2D2C84E}" type="slidenum">
              <a:rPr lang="de-DE"/>
              <a:pPr>
                <a:defRPr/>
              </a:pPr>
              <a:t>‹Nr.›</a:t>
            </a:fld>
            <a:endParaRPr lang="de-DE"/>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6"/>
          <p:cNvSpPr>
            <a:spLocks noGrp="1" noChangeArrowheads="1"/>
          </p:cNvSpPr>
          <p:nvPr>
            <p:ph type="dt" sz="half" idx="10"/>
          </p:nvPr>
        </p:nvSpPr>
        <p:spPr>
          <a:ln/>
        </p:spPr>
        <p:txBody>
          <a:bodyPr/>
          <a:lstStyle>
            <a:lvl1pPr>
              <a:defRPr/>
            </a:lvl1pPr>
          </a:lstStyle>
          <a:p>
            <a:pPr>
              <a:defRPr/>
            </a:pPr>
            <a:endParaRPr lang="de-DE"/>
          </a:p>
        </p:txBody>
      </p:sp>
      <p:sp>
        <p:nvSpPr>
          <p:cNvPr id="6" name="Rectangle 7"/>
          <p:cNvSpPr>
            <a:spLocks noGrp="1" noChangeArrowheads="1"/>
          </p:cNvSpPr>
          <p:nvPr>
            <p:ph type="ftr" sz="quarter" idx="11"/>
          </p:nvPr>
        </p:nvSpPr>
        <p:spPr>
          <a:ln/>
        </p:spPr>
        <p:txBody>
          <a:bodyPr/>
          <a:lstStyle>
            <a:lvl1pPr>
              <a:defRPr/>
            </a:lvl1pPr>
          </a:lstStyle>
          <a:p>
            <a:pPr>
              <a:defRPr/>
            </a:pPr>
            <a:endParaRPr lang="de-DE"/>
          </a:p>
        </p:txBody>
      </p:sp>
      <p:sp>
        <p:nvSpPr>
          <p:cNvPr id="7" name="Rectangle 8"/>
          <p:cNvSpPr>
            <a:spLocks noGrp="1" noChangeArrowheads="1"/>
          </p:cNvSpPr>
          <p:nvPr>
            <p:ph type="sldNum" sz="quarter" idx="12"/>
          </p:nvPr>
        </p:nvSpPr>
        <p:spPr>
          <a:ln/>
        </p:spPr>
        <p:txBody>
          <a:bodyPr/>
          <a:lstStyle>
            <a:lvl1pPr>
              <a:defRPr/>
            </a:lvl1pPr>
          </a:lstStyle>
          <a:p>
            <a:pPr>
              <a:defRPr/>
            </a:pPr>
            <a:fld id="{EB3383F1-24DD-4E2A-BC8E-D5E557DE9C3B}" type="slidenum">
              <a:rPr lang="de-DE"/>
              <a:pPr>
                <a:defRPr/>
              </a:pPr>
              <a:t>‹Nr.›</a:t>
            </a:fld>
            <a:endParaRPr lang="de-DE"/>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de-DE" smtClean="0"/>
              <a:t>Titelmasterformat durch Klicken bearbeiten</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70660"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de-DE" sz="2400">
              <a:latin typeface="Times New Roman" pitchFamily="18" charset="0"/>
            </a:endParaRPr>
          </a:p>
        </p:txBody>
      </p:sp>
      <p:sp>
        <p:nvSpPr>
          <p:cNvPr id="70661"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de-DE"/>
          </a:p>
        </p:txBody>
      </p:sp>
      <p:sp>
        <p:nvSpPr>
          <p:cNvPr id="70662"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de-DE"/>
          </a:p>
        </p:txBody>
      </p:sp>
      <p:sp>
        <p:nvSpPr>
          <p:cNvPr id="70663"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lvl1pPr>
          </a:lstStyle>
          <a:p>
            <a:pPr>
              <a:defRPr/>
            </a:pPr>
            <a:endParaRPr lang="de-DE"/>
          </a:p>
        </p:txBody>
      </p:sp>
      <p:sp>
        <p:nvSpPr>
          <p:cNvPr id="70664"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fld id="{F2AF76F3-E55C-4951-AA07-488562AB4727}"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728"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Lst>
  <p:transition/>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951163" y="188913"/>
            <a:ext cx="6192837" cy="1325562"/>
          </a:xfrm>
        </p:spPr>
        <p:txBody>
          <a:bodyPr/>
          <a:lstStyle/>
          <a:p>
            <a:pPr eaLnBrk="1" hangingPunct="1"/>
            <a:r>
              <a:rPr lang="de-DE" smtClean="0">
                <a:solidFill>
                  <a:srgbClr val="FFFF00"/>
                </a:solidFill>
              </a:rPr>
              <a:t>Australien-Austausch</a:t>
            </a:r>
            <a:br>
              <a:rPr lang="de-DE" smtClean="0">
                <a:solidFill>
                  <a:srgbClr val="FFFF00"/>
                </a:solidFill>
              </a:rPr>
            </a:br>
            <a:r>
              <a:rPr lang="de-DE" smtClean="0">
                <a:solidFill>
                  <a:srgbClr val="FFFF00"/>
                </a:solidFill>
              </a:rPr>
              <a:t>am GCE</a:t>
            </a:r>
          </a:p>
        </p:txBody>
      </p:sp>
      <p:sp>
        <p:nvSpPr>
          <p:cNvPr id="2051" name="Rectangle 3"/>
          <p:cNvSpPr>
            <a:spLocks noGrp="1" noChangeArrowheads="1"/>
          </p:cNvSpPr>
          <p:nvPr>
            <p:ph type="subTitle" idx="1"/>
          </p:nvPr>
        </p:nvSpPr>
        <p:spPr/>
        <p:txBody>
          <a:bodyPr/>
          <a:lstStyle/>
          <a:p>
            <a:pPr eaLnBrk="1" hangingPunct="1"/>
            <a:r>
              <a:rPr lang="de-DE" dirty="0" smtClean="0"/>
              <a:t>Juli /August 2011</a:t>
            </a:r>
          </a:p>
          <a:p>
            <a:pPr eaLnBrk="1" hangingPunct="1"/>
            <a:r>
              <a:rPr lang="de-DE" dirty="0" smtClean="0"/>
              <a:t>und</a:t>
            </a:r>
          </a:p>
          <a:p>
            <a:pPr eaLnBrk="1" hangingPunct="1"/>
            <a:r>
              <a:rPr lang="de-DE" dirty="0" smtClean="0"/>
              <a:t>Dezember /Januar 2011/12</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1000" fill="hold"/>
                                        <p:tgtEl>
                                          <p:spTgt spid="2050"/>
                                        </p:tgtEl>
                                        <p:attrNameLst>
                                          <p:attrName>ppt_x</p:attrName>
                                        </p:attrNameLst>
                                      </p:cBhvr>
                                      <p:tavLst>
                                        <p:tav tm="0">
                                          <p:val>
                                            <p:strVal val="#ppt_x-.2"/>
                                          </p:val>
                                        </p:tav>
                                        <p:tav tm="100000">
                                          <p:val>
                                            <p:strVal val="#ppt_x"/>
                                          </p:val>
                                        </p:tav>
                                      </p:tavLst>
                                    </p:anim>
                                    <p:anim calcmode="lin" valueType="num">
                                      <p:cBhvr>
                                        <p:cTn id="8" dur="1000" fill="hold"/>
                                        <p:tgtEl>
                                          <p:spTgt spid="205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050"/>
                                        </p:tgtEl>
                                      </p:cBhvr>
                                    </p:animEffect>
                                  </p:childTnLst>
                                </p:cTn>
                              </p:par>
                              <p:par>
                                <p:cTn id="10" presetID="44" presetClass="entr" presetSubtype="0" fill="hold" grpId="0" nodeType="with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500"/>
                                        <p:tgtEl>
                                          <p:spTgt spid="2051">
                                            <p:txEl>
                                              <p:pRg st="0" end="0"/>
                                            </p:txEl>
                                          </p:spTgt>
                                        </p:tgtEl>
                                      </p:cBhvr>
                                    </p:animEffect>
                                    <p:anim calcmode="lin" valueType="num">
                                      <p:cBhvr>
                                        <p:cTn id="13" dur="500" fill="hold"/>
                                        <p:tgtEl>
                                          <p:spTgt spid="2051">
                                            <p:txEl>
                                              <p:pRg st="0" end="0"/>
                                            </p:txEl>
                                          </p:spTgt>
                                        </p:tgtEl>
                                        <p:attrNameLst>
                                          <p:attrName>ppt_x</p:attrName>
                                        </p:attrNameLst>
                                      </p:cBhvr>
                                      <p:tavLst>
                                        <p:tav tm="0">
                                          <p:val>
                                            <p:strVal val="#ppt_x"/>
                                          </p:val>
                                        </p:tav>
                                        <p:tav tm="100000">
                                          <p:val>
                                            <p:strVal val="#ppt_x"/>
                                          </p:val>
                                        </p:tav>
                                      </p:tavLst>
                                    </p:anim>
                                    <p:anim calcmode="lin" valueType="num">
                                      <p:cBhvr>
                                        <p:cTn id="14" dur="500" fill="hold"/>
                                        <p:tgtEl>
                                          <p:spTgt spid="2051">
                                            <p:txEl>
                                              <p:pRg st="0" end="0"/>
                                            </p:txEl>
                                          </p:spTgt>
                                        </p:tgtEl>
                                        <p:attrNameLst>
                                          <p:attrName>ppt_y</p:attrName>
                                        </p:attrNameLst>
                                      </p:cBhvr>
                                      <p:tavLst>
                                        <p:tav tm="0">
                                          <p:val>
                                            <p:strVal val="#ppt_y+.05"/>
                                          </p:val>
                                        </p:tav>
                                        <p:tav tm="100000">
                                          <p:val>
                                            <p:strVal val="#ppt_y"/>
                                          </p:val>
                                        </p:tav>
                                      </p:tavLst>
                                    </p:anim>
                                  </p:childTnLst>
                                </p:cTn>
                              </p:par>
                              <p:par>
                                <p:cTn id="15" presetID="44" presetClass="entr" presetSubtype="0" fill="hold" grpId="0" nodeType="with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500"/>
                                        <p:tgtEl>
                                          <p:spTgt spid="2051">
                                            <p:txEl>
                                              <p:pRg st="1" end="1"/>
                                            </p:txEl>
                                          </p:spTgt>
                                        </p:tgtEl>
                                      </p:cBhvr>
                                    </p:animEffect>
                                    <p:anim calcmode="lin" valueType="num">
                                      <p:cBhvr>
                                        <p:cTn id="18" dur="5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2051">
                                            <p:txEl>
                                              <p:pRg st="1" end="1"/>
                                            </p:txEl>
                                          </p:spTgt>
                                        </p:tgtEl>
                                        <p:attrNameLst>
                                          <p:attrName>ppt_y</p:attrName>
                                        </p:attrNameLst>
                                      </p:cBhvr>
                                      <p:tavLst>
                                        <p:tav tm="0">
                                          <p:val>
                                            <p:strVal val="#ppt_y+.05"/>
                                          </p:val>
                                        </p:tav>
                                        <p:tav tm="100000">
                                          <p:val>
                                            <p:strVal val="#ppt_y"/>
                                          </p:val>
                                        </p:tav>
                                      </p:tavLst>
                                    </p:anim>
                                  </p:childTnLst>
                                </p:cTn>
                              </p:par>
                              <p:par>
                                <p:cTn id="20" presetID="44" presetClass="entr" presetSubtype="0" fill="hold" grpId="0" nodeType="with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fade">
                                      <p:cBhvr>
                                        <p:cTn id="22" dur="500"/>
                                        <p:tgtEl>
                                          <p:spTgt spid="2051">
                                            <p:txEl>
                                              <p:pRg st="2" end="2"/>
                                            </p:txEl>
                                          </p:spTgt>
                                        </p:tgtEl>
                                      </p:cBhvr>
                                    </p:animEffect>
                                    <p:anim calcmode="lin" valueType="num">
                                      <p:cBhvr>
                                        <p:cTn id="23" dur="500" fill="hold"/>
                                        <p:tgtEl>
                                          <p:spTgt spid="2051">
                                            <p:txEl>
                                              <p:pRg st="2" end="2"/>
                                            </p:txEl>
                                          </p:spTgt>
                                        </p:tgtEl>
                                        <p:attrNameLst>
                                          <p:attrName>ppt_x</p:attrName>
                                        </p:attrNameLst>
                                      </p:cBhvr>
                                      <p:tavLst>
                                        <p:tav tm="0">
                                          <p:val>
                                            <p:strVal val="#ppt_x"/>
                                          </p:val>
                                        </p:tav>
                                        <p:tav tm="100000">
                                          <p:val>
                                            <p:strVal val="#ppt_x"/>
                                          </p:val>
                                        </p:tav>
                                      </p:tavLst>
                                    </p:anim>
                                    <p:anim calcmode="lin" valueType="num">
                                      <p:cBhvr>
                                        <p:cTn id="24" dur="500" fill="hold"/>
                                        <p:tgtEl>
                                          <p:spTgt spid="2051">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de-DE" smtClean="0"/>
              <a:t>Terminplan</a:t>
            </a:r>
          </a:p>
        </p:txBody>
      </p:sp>
      <p:graphicFrame>
        <p:nvGraphicFramePr>
          <p:cNvPr id="80938" name="Group 42"/>
          <p:cNvGraphicFramePr>
            <a:graphicFrameLocks noGrp="1"/>
          </p:cNvGraphicFramePr>
          <p:nvPr>
            <p:ph idx="1"/>
          </p:nvPr>
        </p:nvGraphicFramePr>
        <p:xfrm>
          <a:off x="566738" y="1752600"/>
          <a:ext cx="7893050" cy="3923666"/>
        </p:xfrm>
        <a:graphic>
          <a:graphicData uri="http://schemas.openxmlformats.org/drawingml/2006/table">
            <a:tbl>
              <a:tblPr/>
              <a:tblGrid>
                <a:gridCol w="3068637"/>
                <a:gridCol w="4824413"/>
              </a:tblGrid>
              <a:tr h="59531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dirty="0" smtClean="0">
                          <a:ln>
                            <a:noFill/>
                          </a:ln>
                          <a:solidFill>
                            <a:schemeClr val="tx1"/>
                          </a:solidFill>
                          <a:effectLst/>
                          <a:latin typeface="Verdana" pitchFamily="34" charset="0"/>
                        </a:rPr>
                        <a:t>Mitte Oktober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Abgabe Bewerbungen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64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dirty="0" smtClean="0">
                          <a:ln>
                            <a:noFill/>
                          </a:ln>
                          <a:solidFill>
                            <a:schemeClr val="tx1"/>
                          </a:solidFill>
                          <a:effectLst/>
                          <a:latin typeface="Verdana" pitchFamily="34" charset="0"/>
                        </a:rPr>
                        <a:t>Ende November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dirty="0" smtClean="0">
                          <a:ln>
                            <a:noFill/>
                          </a:ln>
                          <a:solidFill>
                            <a:schemeClr val="tx1"/>
                          </a:solidFill>
                          <a:effectLst/>
                          <a:latin typeface="Verdana" pitchFamily="34" charset="0"/>
                        </a:rPr>
                        <a:t>Entscheidung auf australischer Seite, wie viele Australier teilnehmen; Zuordnung zu deutschen Bewerbern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802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März</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dirty="0" smtClean="0">
                          <a:ln>
                            <a:noFill/>
                          </a:ln>
                          <a:solidFill>
                            <a:schemeClr val="tx1"/>
                          </a:solidFill>
                          <a:effectLst/>
                          <a:latin typeface="Verdana" pitchFamily="34" charset="0"/>
                        </a:rPr>
                        <a:t>Treffen mit Teilnehmern und ihren Eltern</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dirty="0" smtClean="0">
                          <a:ln>
                            <a:noFill/>
                          </a:ln>
                          <a:solidFill>
                            <a:schemeClr val="tx1"/>
                          </a:solidFill>
                          <a:effectLst/>
                          <a:latin typeface="Verdana" pitchFamily="34" charset="0"/>
                        </a:rPr>
                        <a:t>Festes Buchen der Flüge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6250">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Juni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Bezahlung, Erklärungen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4663">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Juli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de-DE" sz="2000" b="0" i="0" u="none" strike="noStrike" cap="none" normalizeH="0" baseline="0" smtClean="0">
                          <a:ln>
                            <a:noFill/>
                          </a:ln>
                          <a:solidFill>
                            <a:schemeClr val="tx1"/>
                          </a:solidFill>
                          <a:effectLst/>
                          <a:latin typeface="Verdana" pitchFamily="34" charset="0"/>
                        </a:rPr>
                        <a:t>Abflug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2" fill="hold" nodeType="clickEffect">
                                  <p:stCondLst>
                                    <p:cond delay="0"/>
                                  </p:stCondLst>
                                  <p:childTnLst>
                                    <p:set>
                                      <p:cBhvr>
                                        <p:cTn id="6" dur="1" fill="hold">
                                          <p:stCondLst>
                                            <p:cond delay="0"/>
                                          </p:stCondLst>
                                        </p:cTn>
                                        <p:tgtEl>
                                          <p:spTgt spid="80938"/>
                                        </p:tgtEl>
                                        <p:attrNameLst>
                                          <p:attrName>style.visibility</p:attrName>
                                        </p:attrNameLst>
                                      </p:cBhvr>
                                      <p:to>
                                        <p:strVal val="visible"/>
                                      </p:to>
                                    </p:set>
                                    <p:anim calcmode="lin" valueType="num">
                                      <p:cBhvr additive="base">
                                        <p:cTn id="7" dur="500" fill="hold"/>
                                        <p:tgtEl>
                                          <p:spTgt spid="80938"/>
                                        </p:tgtEl>
                                        <p:attrNameLst>
                                          <p:attrName>ppt_x</p:attrName>
                                        </p:attrNameLst>
                                      </p:cBhvr>
                                      <p:tavLst>
                                        <p:tav tm="0">
                                          <p:val>
                                            <p:strVal val="1+#ppt_w/2"/>
                                          </p:val>
                                        </p:tav>
                                        <p:tav tm="100000">
                                          <p:val>
                                            <p:strVal val="#ppt_x"/>
                                          </p:val>
                                        </p:tav>
                                      </p:tavLst>
                                    </p:anim>
                                    <p:anim calcmode="lin" valueType="num">
                                      <p:cBhvr additive="base">
                                        <p:cTn id="8" dur="500" fill="hold"/>
                                        <p:tgtEl>
                                          <p:spTgt spid="8093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de-DE" smtClean="0"/>
              <a:t>Eindruck einer Schülerin</a:t>
            </a:r>
          </a:p>
        </p:txBody>
      </p:sp>
      <p:sp>
        <p:nvSpPr>
          <p:cNvPr id="72707" name="Rectangle 3"/>
          <p:cNvSpPr>
            <a:spLocks noGrp="1" noChangeArrowheads="1"/>
          </p:cNvSpPr>
          <p:nvPr>
            <p:ph type="body" idx="1"/>
          </p:nvPr>
        </p:nvSpPr>
        <p:spPr/>
        <p:txBody>
          <a:bodyPr/>
          <a:lstStyle/>
          <a:p>
            <a:pPr eaLnBrk="1" hangingPunct="1"/>
            <a:r>
              <a:rPr lang="de-DE" sz="2200" smtClean="0"/>
              <a:t>„Zwei Monate Australien. Auf dem Papier sind das jetzt nur ein paar Worte, doch für uns 14 Jugendliche bedeutet es wesentlich mehr. Wir haben nicht nur immens viel für unsere Sprachkenntnisse im Englischen gelernt, sondern sind auch alle auf menschlicher Basis gewachsen. Diese Zeit hat uns untereinander zusammengeschweißt und wird mit Sicherheit jedem von uns noch ewig in Erinnerung bleiben. Zwei Monate Australien. 14 Jugendliche auf der Reise ihres Lebens.“ </a:t>
            </a:r>
            <a:r>
              <a:rPr lang="de-DE" sz="1200" smtClean="0"/>
              <a:t>eine Schülerin des Austausches 2004-2006</a:t>
            </a:r>
            <a:endParaRPr lang="de-DE" sz="2000" smtClean="0"/>
          </a:p>
        </p:txBody>
      </p:sp>
    </p:spTree>
  </p:cSld>
  <p:clrMapOvr>
    <a:masterClrMapping/>
  </p:clrMapOvr>
  <p:transition advClick="0" advTm="4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blinds(horizontal)">
                                      <p:cBhvr>
                                        <p:cTn id="7" dur="500"/>
                                        <p:tgtEl>
                                          <p:spTgt spid="727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de-DE" smtClean="0"/>
              <a:t>Ziele</a:t>
            </a:r>
          </a:p>
        </p:txBody>
      </p:sp>
      <p:sp>
        <p:nvSpPr>
          <p:cNvPr id="48131" name="Rectangle 3"/>
          <p:cNvSpPr>
            <a:spLocks noGrp="1" noChangeArrowheads="1"/>
          </p:cNvSpPr>
          <p:nvPr>
            <p:ph type="body" idx="1"/>
          </p:nvPr>
        </p:nvSpPr>
        <p:spPr/>
        <p:txBody>
          <a:bodyPr/>
          <a:lstStyle/>
          <a:p>
            <a:pPr eaLnBrk="1" hangingPunct="1"/>
            <a:r>
              <a:rPr lang="de-DE" sz="2200" smtClean="0"/>
              <a:t>„Eintauchen“ in eine andere Kultur des Denkens, Verhaltens und Handelns</a:t>
            </a:r>
          </a:p>
          <a:p>
            <a:pPr eaLnBrk="1" hangingPunct="1"/>
            <a:r>
              <a:rPr lang="de-DE" sz="2200" smtClean="0"/>
              <a:t>Soziales Lernen: Verhalten in der Gruppe und in einer fremden Familie</a:t>
            </a:r>
          </a:p>
          <a:p>
            <a:pPr eaLnBrk="1" hangingPunct="1"/>
            <a:r>
              <a:rPr lang="de-DE" sz="2200" smtClean="0"/>
              <a:t>Verantwortung praktizieren: Selbstständiges Handeln ohne Lehrer, ohne Eltern; Repräsentation unserer Schule und unseres Landes</a:t>
            </a:r>
          </a:p>
          <a:p>
            <a:pPr eaLnBrk="1" hangingPunct="1"/>
            <a:r>
              <a:rPr lang="de-DE" sz="2200" smtClean="0"/>
              <a:t>Sprache aktiv einsetzen und verbessern</a:t>
            </a:r>
          </a:p>
          <a:p>
            <a:pPr eaLnBrk="1" hangingPunct="1"/>
            <a:r>
              <a:rPr lang="de-DE" sz="2200" smtClean="0"/>
              <a:t>Langfristige Freundschaften und Kontakte pflegen</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blinds(horizontal)">
                                      <p:cBhvr>
                                        <p:cTn id="7" dur="500"/>
                                        <p:tgtEl>
                                          <p:spTgt spid="481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8131">
                                            <p:txEl>
                                              <p:pRg st="1" end="1"/>
                                            </p:txEl>
                                          </p:spTgt>
                                        </p:tgtEl>
                                        <p:attrNameLst>
                                          <p:attrName>style.visibility</p:attrName>
                                        </p:attrNameLst>
                                      </p:cBhvr>
                                      <p:to>
                                        <p:strVal val="visible"/>
                                      </p:to>
                                    </p:set>
                                    <p:animEffect transition="in" filter="blinds(horizontal)">
                                      <p:cBhvr>
                                        <p:cTn id="12" dur="500"/>
                                        <p:tgtEl>
                                          <p:spTgt spid="481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8131">
                                            <p:txEl>
                                              <p:pRg st="2" end="2"/>
                                            </p:txEl>
                                          </p:spTgt>
                                        </p:tgtEl>
                                        <p:attrNameLst>
                                          <p:attrName>style.visibility</p:attrName>
                                        </p:attrNameLst>
                                      </p:cBhvr>
                                      <p:to>
                                        <p:strVal val="visible"/>
                                      </p:to>
                                    </p:set>
                                    <p:animEffect transition="in" filter="blinds(horizontal)">
                                      <p:cBhvr>
                                        <p:cTn id="17" dur="500"/>
                                        <p:tgtEl>
                                          <p:spTgt spid="481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8131">
                                            <p:txEl>
                                              <p:pRg st="3" end="3"/>
                                            </p:txEl>
                                          </p:spTgt>
                                        </p:tgtEl>
                                        <p:attrNameLst>
                                          <p:attrName>style.visibility</p:attrName>
                                        </p:attrNameLst>
                                      </p:cBhvr>
                                      <p:to>
                                        <p:strVal val="visible"/>
                                      </p:to>
                                    </p:set>
                                    <p:animEffect transition="in" filter="blinds(horizontal)">
                                      <p:cBhvr>
                                        <p:cTn id="22" dur="500"/>
                                        <p:tgtEl>
                                          <p:spTgt spid="481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8131">
                                            <p:txEl>
                                              <p:pRg st="4" end="4"/>
                                            </p:txEl>
                                          </p:spTgt>
                                        </p:tgtEl>
                                        <p:attrNameLst>
                                          <p:attrName>style.visibility</p:attrName>
                                        </p:attrNameLst>
                                      </p:cBhvr>
                                      <p:to>
                                        <p:strVal val="visible"/>
                                      </p:to>
                                    </p:set>
                                    <p:animEffect transition="in" filter="blinds(horizontal)">
                                      <p:cBhvr>
                                        <p:cTn id="27" dur="500"/>
                                        <p:tgtEl>
                                          <p:spTgt spid="481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de-DE" smtClean="0"/>
              <a:t>Grundsätze des Austausches</a:t>
            </a:r>
          </a:p>
        </p:txBody>
      </p:sp>
      <p:sp>
        <p:nvSpPr>
          <p:cNvPr id="73731" name="Rectangle 3"/>
          <p:cNvSpPr>
            <a:spLocks noGrp="1" noChangeArrowheads="1"/>
          </p:cNvSpPr>
          <p:nvPr>
            <p:ph type="body" idx="1"/>
          </p:nvPr>
        </p:nvSpPr>
        <p:spPr/>
        <p:txBody>
          <a:bodyPr/>
          <a:lstStyle/>
          <a:p>
            <a:pPr eaLnBrk="1" hangingPunct="1">
              <a:lnSpc>
                <a:spcPct val="90000"/>
              </a:lnSpc>
            </a:pPr>
            <a:r>
              <a:rPr lang="de-DE" sz="2200" dirty="0" smtClean="0"/>
              <a:t>Gegenseitigkeit</a:t>
            </a:r>
          </a:p>
          <a:p>
            <a:pPr eaLnBrk="1" hangingPunct="1">
              <a:lnSpc>
                <a:spcPct val="90000"/>
              </a:lnSpc>
            </a:pPr>
            <a:r>
              <a:rPr lang="de-DE" sz="2200" dirty="0" smtClean="0"/>
              <a:t>keine begleitende Lehrkraft</a:t>
            </a:r>
          </a:p>
          <a:p>
            <a:pPr eaLnBrk="1" hangingPunct="1">
              <a:lnSpc>
                <a:spcPct val="90000"/>
              </a:lnSpc>
            </a:pPr>
            <a:r>
              <a:rPr lang="de-DE" sz="2200" dirty="0" smtClean="0"/>
              <a:t>Zeitrahmen: Mitte Juli 2011-Ende August 2011; Gegenbesuch Mitte Dezember 2011-Ende Januar 2012</a:t>
            </a:r>
          </a:p>
          <a:p>
            <a:pPr eaLnBrk="1" hangingPunct="1">
              <a:lnSpc>
                <a:spcPct val="90000"/>
              </a:lnSpc>
            </a:pPr>
            <a:r>
              <a:rPr lang="de-DE" sz="2200" dirty="0" smtClean="0"/>
              <a:t>Schwerpunkt: Arbeitsbesuch (Schule) und Familienbesuch</a:t>
            </a:r>
          </a:p>
          <a:p>
            <a:pPr eaLnBrk="1" hangingPunct="1">
              <a:lnSpc>
                <a:spcPct val="90000"/>
              </a:lnSpc>
            </a:pPr>
            <a:r>
              <a:rPr lang="de-DE" sz="2200" dirty="0" smtClean="0">
                <a:solidFill>
                  <a:srgbClr val="FF0000"/>
                </a:solidFill>
              </a:rPr>
              <a:t>Schule organisiert und entscheidet über Termine etc., Eltern sind verantwortlich für die Ausgestaltung des Aufenthalts der Partner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blinds(horizontal)">
                                      <p:cBhvr>
                                        <p:cTn id="7" dur="500"/>
                                        <p:tgtEl>
                                          <p:spTgt spid="737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blinds(horizontal)">
                                      <p:cBhvr>
                                        <p:cTn id="12" dur="500"/>
                                        <p:tgtEl>
                                          <p:spTgt spid="737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blinds(horizontal)">
                                      <p:cBhvr>
                                        <p:cTn id="17" dur="500"/>
                                        <p:tgtEl>
                                          <p:spTgt spid="737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blinds(horizontal)">
                                      <p:cBhvr>
                                        <p:cTn id="22" dur="500"/>
                                        <p:tgtEl>
                                          <p:spTgt spid="737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3731">
                                            <p:txEl>
                                              <p:pRg st="4" end="4"/>
                                            </p:txEl>
                                          </p:spTgt>
                                        </p:tgtEl>
                                        <p:attrNameLst>
                                          <p:attrName>style.visibility</p:attrName>
                                        </p:attrNameLst>
                                      </p:cBhvr>
                                      <p:to>
                                        <p:strVal val="visible"/>
                                      </p:to>
                                    </p:set>
                                    <p:animEffect transition="in" filter="blinds(horizontal)">
                                      <p:cBhvr>
                                        <p:cTn id="27" dur="500"/>
                                        <p:tgtEl>
                                          <p:spTgt spid="737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de-DE" smtClean="0"/>
              <a:t>St. Peter´s College</a:t>
            </a:r>
          </a:p>
        </p:txBody>
      </p:sp>
      <p:sp>
        <p:nvSpPr>
          <p:cNvPr id="74755" name="Rectangle 3"/>
          <p:cNvSpPr>
            <a:spLocks noGrp="1" noChangeArrowheads="1"/>
          </p:cNvSpPr>
          <p:nvPr>
            <p:ph type="body" idx="1"/>
          </p:nvPr>
        </p:nvSpPr>
        <p:spPr/>
        <p:txBody>
          <a:bodyPr/>
          <a:lstStyle/>
          <a:p>
            <a:pPr eaLnBrk="1" hangingPunct="1"/>
            <a:r>
              <a:rPr lang="de-DE" dirty="0" smtClean="0"/>
              <a:t>reine Jungenschule</a:t>
            </a:r>
          </a:p>
          <a:p>
            <a:pPr eaLnBrk="1" hangingPunct="1"/>
            <a:r>
              <a:rPr lang="de-DE" dirty="0" smtClean="0"/>
              <a:t>Arbeitsbesuch, kein Urlaub</a:t>
            </a:r>
          </a:p>
          <a:p>
            <a:pPr eaLnBrk="1" hangingPunct="1"/>
            <a:r>
              <a:rPr lang="de-DE" dirty="0" smtClean="0"/>
              <a:t>während der Schulzeit Ausflüge unter Rücksprache mit </a:t>
            </a:r>
            <a:r>
              <a:rPr lang="de-DE" dirty="0" err="1" smtClean="0"/>
              <a:t>austr</a:t>
            </a:r>
            <a:r>
              <a:rPr lang="de-DE" dirty="0" smtClean="0"/>
              <a:t>. Koordinator</a:t>
            </a:r>
          </a:p>
          <a:p>
            <a:pPr eaLnBrk="1" hangingPunct="1"/>
            <a:r>
              <a:rPr lang="de-DE" dirty="0" smtClean="0"/>
              <a:t>ca. 2 Wochen Ferien in Familien, danach ca. </a:t>
            </a:r>
            <a:r>
              <a:rPr lang="de-DE" smtClean="0"/>
              <a:t>2-3 </a:t>
            </a:r>
            <a:r>
              <a:rPr lang="de-DE" dirty="0" smtClean="0"/>
              <a:t>Wochen Schulalltag</a:t>
            </a:r>
          </a:p>
          <a:p>
            <a:pPr eaLnBrk="1" hangingPunct="1"/>
            <a:r>
              <a:rPr lang="de-DE" dirty="0" smtClean="0"/>
              <a:t>Sydney-Besuch am Ende </a:t>
            </a:r>
            <a:r>
              <a:rPr lang="de-DE" dirty="0" smtClean="0">
                <a:solidFill>
                  <a:srgbClr val="FF0000"/>
                </a:solidFill>
              </a:rPr>
              <a:t>nur privat</a:t>
            </a:r>
            <a:r>
              <a:rPr lang="de-DE" dirty="0" smtClean="0"/>
              <a:t> möglich</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blinds(horizontal)">
                                      <p:cBhvr>
                                        <p:cTn id="7" dur="500"/>
                                        <p:tgtEl>
                                          <p:spTgt spid="747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755">
                                            <p:txEl>
                                              <p:pRg st="1" end="1"/>
                                            </p:txEl>
                                          </p:spTgt>
                                        </p:tgtEl>
                                        <p:attrNameLst>
                                          <p:attrName>style.visibility</p:attrName>
                                        </p:attrNameLst>
                                      </p:cBhvr>
                                      <p:to>
                                        <p:strVal val="visible"/>
                                      </p:to>
                                    </p:set>
                                    <p:animEffect transition="in" filter="blinds(horizontal)">
                                      <p:cBhvr>
                                        <p:cTn id="12" dur="500"/>
                                        <p:tgtEl>
                                          <p:spTgt spid="747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4755">
                                            <p:txEl>
                                              <p:pRg st="2" end="2"/>
                                            </p:txEl>
                                          </p:spTgt>
                                        </p:tgtEl>
                                        <p:attrNameLst>
                                          <p:attrName>style.visibility</p:attrName>
                                        </p:attrNameLst>
                                      </p:cBhvr>
                                      <p:to>
                                        <p:strVal val="visible"/>
                                      </p:to>
                                    </p:set>
                                    <p:animEffect transition="in" filter="blinds(horizontal)">
                                      <p:cBhvr>
                                        <p:cTn id="17" dur="500"/>
                                        <p:tgtEl>
                                          <p:spTgt spid="747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4755">
                                            <p:txEl>
                                              <p:pRg st="3" end="3"/>
                                            </p:txEl>
                                          </p:spTgt>
                                        </p:tgtEl>
                                        <p:attrNameLst>
                                          <p:attrName>style.visibility</p:attrName>
                                        </p:attrNameLst>
                                      </p:cBhvr>
                                      <p:to>
                                        <p:strVal val="visible"/>
                                      </p:to>
                                    </p:set>
                                    <p:animEffect transition="in" filter="blinds(horizontal)">
                                      <p:cBhvr>
                                        <p:cTn id="22" dur="500"/>
                                        <p:tgtEl>
                                          <p:spTgt spid="7475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4755">
                                            <p:txEl>
                                              <p:pRg st="4" end="4"/>
                                            </p:txEl>
                                          </p:spTgt>
                                        </p:tgtEl>
                                        <p:attrNameLst>
                                          <p:attrName>style.visibility</p:attrName>
                                        </p:attrNameLst>
                                      </p:cBhvr>
                                      <p:to>
                                        <p:strVal val="visible"/>
                                      </p:to>
                                    </p:set>
                                    <p:animEffect transition="in" filter="blinds(horizontal)">
                                      <p:cBhvr>
                                        <p:cTn id="27" dur="500"/>
                                        <p:tgtEl>
                                          <p:spTgt spid="7475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de-DE" smtClean="0"/>
              <a:t>Einsatz der Schüler</a:t>
            </a:r>
          </a:p>
        </p:txBody>
      </p:sp>
      <p:sp>
        <p:nvSpPr>
          <p:cNvPr id="75779" name="Rectangle 3"/>
          <p:cNvSpPr>
            <a:spLocks noGrp="1" noChangeArrowheads="1"/>
          </p:cNvSpPr>
          <p:nvPr>
            <p:ph type="body" idx="1"/>
          </p:nvPr>
        </p:nvSpPr>
        <p:spPr/>
        <p:txBody>
          <a:bodyPr/>
          <a:lstStyle/>
          <a:p>
            <a:pPr eaLnBrk="1" hangingPunct="1"/>
            <a:r>
              <a:rPr lang="de-DE" sz="2200" smtClean="0"/>
              <a:t>im Privaten der Familie: kein Hotel!</a:t>
            </a:r>
          </a:p>
          <a:p>
            <a:pPr eaLnBrk="1" hangingPunct="1"/>
            <a:r>
              <a:rPr lang="de-DE" sz="2200" smtClean="0"/>
              <a:t>in der Gruppe: Repräsentant, Verantwortung</a:t>
            </a:r>
          </a:p>
          <a:p>
            <a:pPr eaLnBrk="1" hangingPunct="1"/>
            <a:r>
              <a:rPr lang="de-DE" sz="2200" smtClean="0"/>
              <a:t>in der Schule: Unterricht, Tests, Hausaufgaben, Berichte, außerschulische Aktivitäten</a:t>
            </a:r>
          </a:p>
          <a:p>
            <a:pPr eaLnBrk="1" hangingPunct="1"/>
            <a:r>
              <a:rPr lang="de-DE" sz="2200" smtClean="0"/>
              <a:t>Gegenbesuch: in Schulaufgaben-Zeit; daher gute Organisationsfähigkeiten und stabile schulische Leistungen wünschenswert; Zeit für Australier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blinds(horizontal)">
                                      <p:cBhvr>
                                        <p:cTn id="7" dur="500"/>
                                        <p:tgtEl>
                                          <p:spTgt spid="75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5779">
                                            <p:txEl>
                                              <p:pRg st="1" end="1"/>
                                            </p:txEl>
                                          </p:spTgt>
                                        </p:tgtEl>
                                        <p:attrNameLst>
                                          <p:attrName>style.visibility</p:attrName>
                                        </p:attrNameLst>
                                      </p:cBhvr>
                                      <p:to>
                                        <p:strVal val="visible"/>
                                      </p:to>
                                    </p:set>
                                    <p:animEffect transition="in" filter="blinds(horizontal)">
                                      <p:cBhvr>
                                        <p:cTn id="12" dur="500"/>
                                        <p:tgtEl>
                                          <p:spTgt spid="757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5779">
                                            <p:txEl>
                                              <p:pRg st="2" end="2"/>
                                            </p:txEl>
                                          </p:spTgt>
                                        </p:tgtEl>
                                        <p:attrNameLst>
                                          <p:attrName>style.visibility</p:attrName>
                                        </p:attrNameLst>
                                      </p:cBhvr>
                                      <p:to>
                                        <p:strVal val="visible"/>
                                      </p:to>
                                    </p:set>
                                    <p:animEffect transition="in" filter="blinds(horizontal)">
                                      <p:cBhvr>
                                        <p:cTn id="17" dur="500"/>
                                        <p:tgtEl>
                                          <p:spTgt spid="757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5779">
                                            <p:txEl>
                                              <p:pRg st="3" end="3"/>
                                            </p:txEl>
                                          </p:spTgt>
                                        </p:tgtEl>
                                        <p:attrNameLst>
                                          <p:attrName>style.visibility</p:attrName>
                                        </p:attrNameLst>
                                      </p:cBhvr>
                                      <p:to>
                                        <p:strVal val="visible"/>
                                      </p:to>
                                    </p:set>
                                    <p:animEffect transition="in" filter="blinds(horizontal)">
                                      <p:cBhvr>
                                        <p:cTn id="22" dur="500"/>
                                        <p:tgtEl>
                                          <p:spTgt spid="757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de-DE" smtClean="0"/>
              <a:t>Kommunikation</a:t>
            </a:r>
          </a:p>
        </p:txBody>
      </p:sp>
      <p:sp>
        <p:nvSpPr>
          <p:cNvPr id="76803" name="Rectangle 3"/>
          <p:cNvSpPr>
            <a:spLocks noGrp="1" noChangeArrowheads="1"/>
          </p:cNvSpPr>
          <p:nvPr>
            <p:ph type="body" idx="1"/>
          </p:nvPr>
        </p:nvSpPr>
        <p:spPr/>
        <p:txBody>
          <a:bodyPr/>
          <a:lstStyle/>
          <a:p>
            <a:pPr eaLnBrk="1" hangingPunct="1"/>
            <a:r>
              <a:rPr lang="de-DE" sz="2600" dirty="0" smtClean="0"/>
              <a:t>Alle wichtigen Informationen, Termine etc. im Netz, erreichbar über Schul-Homepage oder direkt unter ...</a:t>
            </a:r>
          </a:p>
          <a:p>
            <a:pPr eaLnBrk="1" hangingPunct="1"/>
            <a:r>
              <a:rPr lang="de-DE" sz="2600" dirty="0" smtClean="0"/>
              <a:t>www.markuslochner.de</a:t>
            </a:r>
          </a:p>
          <a:p>
            <a:pPr eaLnBrk="1" hangingPunct="1"/>
            <a:r>
              <a:rPr lang="de-DE" sz="2600" dirty="0" smtClean="0"/>
              <a:t>Tägliche Kontrolle!</a:t>
            </a:r>
          </a:p>
          <a:p>
            <a:pPr eaLnBrk="1" hangingPunct="1"/>
            <a:r>
              <a:rPr lang="de-DE" sz="2600" dirty="0" smtClean="0"/>
              <a:t>Schüler Verbindungsglieder zwischen Elternhaus und mir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Effect transition="in" filter="blinds(horizontal)">
                                      <p:cBhvr>
                                        <p:cTn id="7" dur="500"/>
                                        <p:tgtEl>
                                          <p:spTgt spid="7680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6803">
                                            <p:txEl>
                                              <p:pRg st="1" end="1"/>
                                            </p:txEl>
                                          </p:spTgt>
                                        </p:tgtEl>
                                        <p:attrNameLst>
                                          <p:attrName>style.visibility</p:attrName>
                                        </p:attrNameLst>
                                      </p:cBhvr>
                                      <p:to>
                                        <p:strVal val="visible"/>
                                      </p:to>
                                    </p:set>
                                    <p:animEffect transition="in" filter="blinds(horizontal)">
                                      <p:cBhvr>
                                        <p:cTn id="10" dur="500"/>
                                        <p:tgtEl>
                                          <p:spTgt spid="7680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76803">
                                            <p:txEl>
                                              <p:pRg st="2" end="2"/>
                                            </p:txEl>
                                          </p:spTgt>
                                        </p:tgtEl>
                                        <p:attrNameLst>
                                          <p:attrName>style.visibility</p:attrName>
                                        </p:attrNameLst>
                                      </p:cBhvr>
                                      <p:to>
                                        <p:strVal val="visible"/>
                                      </p:to>
                                    </p:set>
                                    <p:animEffect transition="in" filter="blinds(horizontal)">
                                      <p:cBhvr>
                                        <p:cTn id="13" dur="500"/>
                                        <p:tgtEl>
                                          <p:spTgt spid="7680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76803">
                                            <p:txEl>
                                              <p:pRg st="3" end="3"/>
                                            </p:txEl>
                                          </p:spTgt>
                                        </p:tgtEl>
                                        <p:attrNameLst>
                                          <p:attrName>style.visibility</p:attrName>
                                        </p:attrNameLst>
                                      </p:cBhvr>
                                      <p:to>
                                        <p:strVal val="visible"/>
                                      </p:to>
                                    </p:set>
                                    <p:animEffect transition="in" filter="blinds(horizontal)">
                                      <p:cBhvr>
                                        <p:cTn id="18" dur="500"/>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de-DE" smtClean="0"/>
              <a:t>Kosten</a:t>
            </a:r>
          </a:p>
        </p:txBody>
      </p:sp>
      <p:sp>
        <p:nvSpPr>
          <p:cNvPr id="77827" name="Rectangle 3"/>
          <p:cNvSpPr>
            <a:spLocks noGrp="1" noChangeArrowheads="1"/>
          </p:cNvSpPr>
          <p:nvPr>
            <p:ph type="body" idx="1"/>
          </p:nvPr>
        </p:nvSpPr>
        <p:spPr/>
        <p:txBody>
          <a:bodyPr/>
          <a:lstStyle/>
          <a:p>
            <a:pPr eaLnBrk="1" hangingPunct="1"/>
            <a:r>
              <a:rPr lang="de-DE" smtClean="0"/>
              <a:t>Flug Frankfurt-Adelaide incl. Rückreise: ca. 1200€</a:t>
            </a:r>
          </a:p>
          <a:p>
            <a:pPr eaLnBrk="1" hangingPunct="1"/>
            <a:r>
              <a:rPr lang="de-DE" smtClean="0"/>
              <a:t>Flug Adelaide-Sydney: ca. 260€</a:t>
            </a:r>
          </a:p>
          <a:p>
            <a:pPr eaLnBrk="1" hangingPunct="1"/>
            <a:r>
              <a:rPr lang="de-DE" smtClean="0"/>
              <a:t>Hotel in Sydney: ca. 200€</a:t>
            </a:r>
          </a:p>
          <a:p>
            <a:pPr eaLnBrk="1" hangingPunct="1"/>
            <a:r>
              <a:rPr lang="de-DE" smtClean="0"/>
              <a:t>Reiserücktrittsvers.: ca. 30€</a:t>
            </a:r>
          </a:p>
          <a:p>
            <a:pPr eaLnBrk="1" hangingPunct="1"/>
            <a:r>
              <a:rPr lang="de-DE" smtClean="0"/>
              <a:t>individuelle Nebenkosten: ca. 800€</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blinds(horizontal)">
                                      <p:cBhvr>
                                        <p:cTn id="7" dur="500"/>
                                        <p:tgtEl>
                                          <p:spTgt spid="778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7827">
                                            <p:txEl>
                                              <p:pRg st="1" end="1"/>
                                            </p:txEl>
                                          </p:spTgt>
                                        </p:tgtEl>
                                        <p:attrNameLst>
                                          <p:attrName>style.visibility</p:attrName>
                                        </p:attrNameLst>
                                      </p:cBhvr>
                                      <p:to>
                                        <p:strVal val="visible"/>
                                      </p:to>
                                    </p:set>
                                    <p:animEffect transition="in" filter="blinds(horizontal)">
                                      <p:cBhvr>
                                        <p:cTn id="12" dur="500"/>
                                        <p:tgtEl>
                                          <p:spTgt spid="778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7827">
                                            <p:txEl>
                                              <p:pRg st="2" end="2"/>
                                            </p:txEl>
                                          </p:spTgt>
                                        </p:tgtEl>
                                        <p:attrNameLst>
                                          <p:attrName>style.visibility</p:attrName>
                                        </p:attrNameLst>
                                      </p:cBhvr>
                                      <p:to>
                                        <p:strVal val="visible"/>
                                      </p:to>
                                    </p:set>
                                    <p:animEffect transition="in" filter="blinds(horizontal)">
                                      <p:cBhvr>
                                        <p:cTn id="17" dur="500"/>
                                        <p:tgtEl>
                                          <p:spTgt spid="778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7827">
                                            <p:txEl>
                                              <p:pRg st="3" end="3"/>
                                            </p:txEl>
                                          </p:spTgt>
                                        </p:tgtEl>
                                        <p:attrNameLst>
                                          <p:attrName>style.visibility</p:attrName>
                                        </p:attrNameLst>
                                      </p:cBhvr>
                                      <p:to>
                                        <p:strVal val="visible"/>
                                      </p:to>
                                    </p:set>
                                    <p:animEffect transition="in" filter="blinds(horizontal)">
                                      <p:cBhvr>
                                        <p:cTn id="22" dur="500"/>
                                        <p:tgtEl>
                                          <p:spTgt spid="778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7827">
                                            <p:txEl>
                                              <p:pRg st="4" end="4"/>
                                            </p:txEl>
                                          </p:spTgt>
                                        </p:tgtEl>
                                        <p:attrNameLst>
                                          <p:attrName>style.visibility</p:attrName>
                                        </p:attrNameLst>
                                      </p:cBhvr>
                                      <p:to>
                                        <p:strVal val="visible"/>
                                      </p:to>
                                    </p:set>
                                    <p:animEffect transition="in" filter="blinds(horizontal)">
                                      <p:cBhvr>
                                        <p:cTn id="27" dur="500"/>
                                        <p:tgtEl>
                                          <p:spTgt spid="778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de-DE" smtClean="0"/>
              <a:t>Weitere Vorgehensweise</a:t>
            </a:r>
          </a:p>
        </p:txBody>
      </p:sp>
      <p:sp>
        <p:nvSpPr>
          <p:cNvPr id="78851" name="Rectangle 3"/>
          <p:cNvSpPr>
            <a:spLocks noGrp="1" noChangeArrowheads="1"/>
          </p:cNvSpPr>
          <p:nvPr>
            <p:ph type="body" idx="1"/>
          </p:nvPr>
        </p:nvSpPr>
        <p:spPr/>
        <p:txBody>
          <a:bodyPr/>
          <a:lstStyle/>
          <a:p>
            <a:pPr eaLnBrk="1" hangingPunct="1"/>
            <a:r>
              <a:rPr lang="de-DE" sz="2600" dirty="0" smtClean="0"/>
              <a:t>Bewerbungsformulare herunterladen, ausdrucken und ausfüllen. Termin: Mitte Oktober</a:t>
            </a:r>
          </a:p>
          <a:p>
            <a:pPr eaLnBrk="1" hangingPunct="1"/>
            <a:r>
              <a:rPr lang="de-DE" sz="2600" dirty="0" smtClean="0"/>
              <a:t>Brief an evtl. Gasteltern nicht vergessen!</a:t>
            </a:r>
          </a:p>
          <a:p>
            <a:pPr eaLnBrk="1" hangingPunct="1"/>
            <a:r>
              <a:rPr lang="de-DE" sz="2600" dirty="0" smtClean="0"/>
              <a:t>Einverständnis mit diversen Vollmachten (Erziehung, ärztliche Behandlung, Verhalten)</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blinds(horizontal)">
                                      <p:cBhvr>
                                        <p:cTn id="7" dur="500"/>
                                        <p:tgtEl>
                                          <p:spTgt spid="788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blinds(horizontal)">
                                      <p:cBhvr>
                                        <p:cTn id="12" dur="500"/>
                                        <p:tgtEl>
                                          <p:spTgt spid="788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blinds(horizontal)">
                                      <p:cBhvr>
                                        <p:cTn id="17" dur="500"/>
                                        <p:tgtEl>
                                          <p:spTgt spid="788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theme/theme1.xml><?xml version="1.0" encoding="utf-8"?>
<a:theme xmlns:a="http://schemas.openxmlformats.org/drawingml/2006/main" name="Profil">
  <a:themeElements>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0</TotalTime>
  <Words>434</Words>
  <Application>Microsoft Office PowerPoint</Application>
  <PresentationFormat>Bildschirmpräsentation (4:3)</PresentationFormat>
  <Paragraphs>66</Paragraphs>
  <Slides>10</Slides>
  <Notes>10</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Profil</vt:lpstr>
      <vt:lpstr>Australien-Austausch am GCE</vt:lpstr>
      <vt:lpstr>Eindruck einer Schülerin</vt:lpstr>
      <vt:lpstr>Ziele</vt:lpstr>
      <vt:lpstr>Grundsätze des Austausches</vt:lpstr>
      <vt:lpstr>St. Peter´s College</vt:lpstr>
      <vt:lpstr>Einsatz der Schüler</vt:lpstr>
      <vt:lpstr>Kommunikation</vt:lpstr>
      <vt:lpstr>Kosten</vt:lpstr>
      <vt:lpstr>Weitere Vorgehensweise</vt:lpstr>
      <vt:lpstr>Terminplan</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Australien-Austausch am GCE</dc:title>
  <dc:creator>Markus Lochner</dc:creator>
  <cp:lastModifiedBy>Markus</cp:lastModifiedBy>
  <cp:revision>10</cp:revision>
  <dcterms:created xsi:type="dcterms:W3CDTF">2006-10-29T14:05:28Z</dcterms:created>
  <dcterms:modified xsi:type="dcterms:W3CDTF">2010-11-22T13:14:18Z</dcterms:modified>
</cp:coreProperties>
</file>